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720" r:id="rId2"/>
    <p:sldMasterId id="2147483732" r:id="rId3"/>
    <p:sldMasterId id="2147483744" r:id="rId4"/>
    <p:sldMasterId id="2147483696" r:id="rId5"/>
    <p:sldMasterId id="2147483708" r:id="rId6"/>
  </p:sldMasterIdLst>
  <p:handoutMasterIdLst>
    <p:handoutMasterId r:id="rId8"/>
  </p:handout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327"/>
  </p:normalViewPr>
  <p:slideViewPr>
    <p:cSldViewPr snapToGrid="0" snapToObjects="1">
      <p:cViewPr varScale="1">
        <p:scale>
          <a:sx n="129" d="100"/>
          <a:sy n="129" d="100"/>
        </p:scale>
        <p:origin x="17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A9F6A0-C627-B54D-855F-5A0CD656D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7E5DFE-C170-0244-8137-231884CB08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4630C-362D-B34E-86B8-57D58266F311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02B90F-0445-2A45-BF61-FA80DD02F2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DB874-7984-B54D-90DF-01AD07D5B0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BCC9B-E10F-E640-9F97-A8844EA2C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98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5C965-78A0-7F40-A06D-95DFF25EF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523F4E-96A6-2A4C-96E1-622815E07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3D845-8E03-294F-98B5-B8B8CBBCE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0573A-2CEE-FD43-8DD0-4D311A7AC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7C025-C733-AE47-AD3D-5CDB33948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4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08D1-05C1-4F42-8407-D3E7DEB70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030B4-2789-A94B-B204-4B6CC22A2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6DF2A-E86D-0D47-9FA6-DF272385A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A9FBD-3863-B84E-8C96-EACC6FF6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B88B7-5E57-5644-AC89-E9CBC4F0A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6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AEDC6E-C4E2-B240-9C55-53FC1AE25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2D55FF-A870-2B43-B6F4-3A89D70FE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5768A-0C10-A946-AFA4-76A291DE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E9044-A544-CB46-80B5-397E79150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3676A-BA0B-B24F-A322-ECDC23771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4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3CF51-9220-4D4F-9C1F-6B51704ED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E58241-D946-1A4A-B9F0-2729D847A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DC4EA-79CA-9A45-8861-34884D39F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D3B2B-553F-5F46-B75D-240E7412A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CF42F-77F7-F54B-AAB2-4BC366EA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82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AA8ED-C891-3442-9561-40F226A1D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B3579-EFBA-DA4B-8B2A-96F5A6919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D3212-19F6-5044-8B88-68FDC57F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BD581-BF20-7747-B523-D5781D05F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3B7D0-5A7F-9F45-AD47-2D6D36F8F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63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CB4F6-807A-5246-A518-2AA4BCFF7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EDC23-30A5-5C48-B47E-1A1827944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9D8B0-71FB-4F4B-B937-8C77AC14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4D124-33FC-E942-8DE1-1EB446F4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C0FDB-E153-7C4B-A8E3-0305954BB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21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20F96-4D8A-3047-B299-8662DAC8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CC3D8-A939-9C45-8AA2-55AE4D713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8B384B-08F3-1C48-AD4A-4EAC56AD1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1179E-BCCE-EA48-9156-EA18052C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C800A-79B7-C243-A9A7-4DC94AD00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D0612-1997-4D43-BA04-59338FD7A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81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0FB51-9203-F44C-BB3A-E53054FF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8C452-633E-C844-A685-2790DD16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D1844-5DD9-A845-81EA-634F768B6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C9AFE9-18FF-2747-A6A3-4B2013C44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DD124-A349-7E44-B856-2BF7BA0527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243F7C-D09D-B74A-AC32-59D22D1C3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E8BC2F-142F-D84F-8367-AEB32A623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515E75-5ED5-4A41-BF34-ED247315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5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0E122-5914-004B-9C57-27C42B8F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19609C-CEED-6D4B-B6CF-4A69DBD75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C195E-E344-9A47-8123-91AFEAD51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CD87D-C836-1E45-8AA2-C92EE255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04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28D5AB-C27A-0D4D-8C6E-98637CF3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FC506-F7D7-F34C-ADCD-1415F1D0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FF116-53C5-2C42-BB08-BAB15CBA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37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89B74-714E-A94D-926A-FE5FA6A7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DA85A-83DE-A344-90FB-5CE811188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01A62A-570E-1746-9222-39B63BB6A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90149-007E-AA40-AF16-4E01FED49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98481-4B0E-1A4A-8B38-39DBE93B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06051-F94D-724D-9E83-6DB98F8BA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4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C7A6A-5DAB-8A40-9DA7-E7EA03FD4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48890-1219-9249-BD40-269EFB7A4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6512E-1DB8-604C-B9A4-94EFF2AC7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F789F-CED2-E949-8882-F043D1CF5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E4D5-617A-AA45-980A-0EB954731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35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0B1C5-F1AA-014F-A395-98B4AEEF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5E1C28-131B-6043-B215-F21BBF0902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5C0448-E61C-A349-9F6C-08DCD31948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B33A2-5C26-7F46-817B-B78344798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20AA9-D867-6740-93E7-4AB8BA38A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4148F9-83D4-A342-8006-97E6410B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93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04098-CEF5-D34B-AEC2-A204F43D1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723417-78A0-6F44-9D74-A1A0BA6EA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36D40-A852-1D41-A2B2-D2448C4FA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8958E-2532-334B-B381-7CE8EF7FD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62E61-7A76-2445-A101-967DDA6D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07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211317-2235-DF41-BB1C-367725298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8FB044-4658-0448-A5B6-76F67E484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F3FBF-1648-F54F-899C-B107CD754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014C5-88BE-C641-8390-BADFCCBD2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A9FE8-0E45-FB45-86D4-1E7BE4974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62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C56AF-F0A2-2C4C-9FA9-867A99E44B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B7FB41-3FA7-474D-A0A4-E1A848160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D5B2D-0452-4746-8600-656D050CB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9519A-2C35-9745-98A4-F5F1A2B9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2759E-2C3A-9547-BBFC-9950B510A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22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29F1B-4B24-0140-9545-21E1F67F8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82ED-0276-6A46-BDF1-898683122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8070A-F138-0F49-9DD8-7A42922D0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B03A4-623A-6F46-863F-62E2D052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665B7-76FB-F849-998B-194DEB750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46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9F7B3-E970-474B-9244-8AFC307F5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FB1F3-BB6D-DB49-BCAF-13F66F60E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F9E75-E228-7844-BE1A-C30000F49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2688E-0EC0-7A45-A62F-239EAC164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11480-3310-DA43-9741-BB321D9B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497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D1DBE-B50B-B74A-8E76-E5528404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C5E7-A2ED-224D-B4A1-75431B4FDD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198C56-0979-D342-A427-9318A3A6B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26CB2-D42A-9540-A575-1BCA84ECF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44E8C-A0E1-3B45-878A-52C747DEA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7549AD-5FE8-D940-BC3C-CF254DAF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934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A999B-BAF5-5C46-B92F-022E2A384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F3E14-1BC4-D840-A3B9-D2201E17B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C7178-4269-B34B-B80C-123D92B83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CA67A4-7E91-004B-BB91-D7D6B4407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5E2F3D-75E4-844E-8B9D-930D88C68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10A300-4ACF-9E4F-BEF6-43BBED546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9A15E2-4B78-DE4C-B707-07E01A907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B3847D-E046-1242-9CD7-1C6F5773B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15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EE838-CCAF-474B-BC5F-B3B1FD13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0139F9-C5A7-FA43-9802-6CFEF641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5346E-82EC-4F4C-B1DA-698F32C2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987BD0-28B0-1A4B-B8CC-C1C3A3D5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790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FF3729-8840-E446-A077-91875B754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D5E78D-E820-4544-B04B-53A575D0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C10D4-0D6A-6748-A8D0-9F243607B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6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235DA-71EF-844C-B6E3-A14C2629D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6BFE6B-45E0-2747-B19D-D2B2463BB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A7858-4239-3144-8617-F3352058F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319B8-6944-D143-90A2-351EFBF7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350C6-FB56-D542-AEAF-20B19A145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31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F136-AEB9-D840-B1D0-CC05061F6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49BAF-8DA5-EB45-8B73-596DC7385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14905-55E0-F546-B8BA-23CA29100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85559-0609-4742-ADB2-1536AFADA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C41E8-9E68-9F43-8BA1-2D467FB17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3DE63-A1B0-E04F-9068-79150065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95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7B418-C4F0-AA4A-8778-DB8386F6B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00528-30E9-8B40-805D-515DF26BB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F00F45-2E99-8D48-98A2-F67F0A53E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7A4E3-F570-2749-9397-200E3ADB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C1511-F365-DA44-B859-E63B93FAF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CB169-7651-FC4F-AA0B-51D8F0331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230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625B-2AD1-0747-B6B2-2D9FC0F3B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12861-2A32-CB47-B563-3F8C90291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1D391-ED1F-FB4C-B8C9-63515711C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1E6A-3C30-FE43-9B94-A8D038A7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9BAC0-A445-0549-A173-774E818D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351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5DAC0-D170-0042-87A2-E2CB76B14F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7E9B8C-D600-8246-BBA0-423AA0C3C4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F75CC-A3BA-B54B-A9E3-3D29A996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1D87D-DA35-0644-B9B1-ECF939FE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14029-96A7-3B47-B7CC-2FD56594A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793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DA245-7032-3043-AA47-8B239CEBF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0C83FC-B1B4-4F48-A390-7AEB2090E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EFD0B-2275-A34A-9A6D-3FCA434AA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1EE1E-A419-014E-A419-FAD2E77B4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027F2-1BDC-AF40-83B4-977C3B154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301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C2AD-D8B8-614E-8A8D-C0AB51856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91E4-6FA6-0C4A-8826-E38E4501A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A4611-CE0B-4149-BBBC-CAF964EB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698B8-45A8-2043-AE20-00690F2FF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C72D6-2965-324A-B975-3F369AB2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50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59993-ED71-E242-B87D-976FF899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D443D-408A-EE40-8A42-430A55C85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DFB07-5A82-3E45-8359-13342E5E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D1058-F81A-114E-90DE-A59DC85A2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1518E-8262-4D47-BF80-0603A48D1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088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A4D4-BBF4-CE4F-A840-A35744151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C7AF0-4B00-C74E-A281-C8CB664068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08568-C038-DB4B-98F0-6068E3908B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32269-9F83-1145-9948-B5EBFDF6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5CECD-544B-6241-ADFA-C1C06C92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991DF-179E-1449-ADD9-C89E959B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35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E227E-8E16-4D4E-AC20-3E064E404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35DCD-7582-F84A-9349-76AB5B7A9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61CDF6-B4BB-6A40-9D8F-EF2D0CEDB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68E3E8-6C2A-344E-AA54-A31544DF9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E22FB-935D-A14B-AC33-EFAA365EC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24AC08-E05D-CC42-8B2A-837343166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EFE4F-C383-3C4B-9F87-F062586F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1A6FA9-D714-894F-81D6-D28EF4B8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306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B2905-604E-8046-A369-219D945A7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35D21-F290-B74C-B560-11D519F5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D89C4-28E8-1147-A5A2-F11B5302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B6A73-7B39-2846-9023-56E53CA23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4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BDEB-7D9D-E946-805E-E4E40A24C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2021D-A8F8-CD48-B202-AB82C4181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945AA8-4728-6E48-AE8F-04DA39157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FE06C-ED98-F94F-9CAC-877F4A869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88020-C007-B84B-9B8C-A9813AEC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628F59-CD8C-8D4B-99FF-3E3FF65FA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047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FD4C22-2BD9-2543-AA5A-6D7A07EEA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EDBFEE-3820-6641-B0C0-74F249B3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B6995-33C9-A54D-92F5-211CB612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217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7869-6CB1-FE4F-8B2D-BF50EF52C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88569-2405-A749-B81A-CFBD1F8C3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E939C-1E6A-124A-898B-4F6CD8B6D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B7D5D-2DFB-B141-9250-9FBC4877C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569329-F6C7-594B-B64A-F6959E110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1618A-FB8E-7B4F-8D55-08EE1C199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968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5C2E1-A5DC-8147-954E-006004053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F248B0-C4E5-2F44-A8F7-88B009A351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E334E-A061-B04C-8A8C-96C0AEB4D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C1C199-F920-2E41-AAE1-ECB1839C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2A269-8097-B147-8C81-F1FB51409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D1F332-2219-D045-9292-8A203C54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16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0CCA-FCCE-F747-9BB9-6EF484809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01F71D-7C62-744E-AF2D-B05D9CC91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7BB37-8AEA-CA41-B7BE-1D918372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B3277-D071-C04C-8F3C-33CA2CF39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88DC5-D591-7143-8911-BC3DF69BF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516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62F9D-0338-CC48-AC66-AE00A0A248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5DB9B5-4CC2-2E44-B516-19E5874FEB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7A81B-C1D6-EA4A-9C26-7C7E709E7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2291E-66DA-6343-AF8B-F79A6B490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4366C-7D32-494F-BBED-2B05044D2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055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1E5B5-B6E3-E84B-8AB9-8199D105A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1876D2-C937-B24C-8619-FDFD23725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A9266-472A-DC4A-9A70-4A7024EED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92AB9-86E7-FA42-9944-8C8C6ACB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CDC76-2B8D-E842-A61C-D0D32491E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259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549F-B09E-0C45-90EB-C06C2C20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98832-3C92-954F-A70F-27E08DA9F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12C45-1796-394F-9995-DAB996361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C85E0-5F94-3C4B-998A-21D600718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6E85E-4C80-1F42-8E26-4DEB0CC39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338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C64D-E9DF-0141-8A85-971BA768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AE5B4-6539-5146-A999-E6E73FC4C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378D-B1CF-4843-A659-702855DD4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A8B12-4516-4D43-B8FB-6FCF30A08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7E73C-92A5-1947-A46B-C5DFE9CA9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098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E40AF-AC3C-7141-902A-3310289B7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FDC09-0BC4-3A4C-9808-507C43241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AC291-5EE5-3847-B30A-F69D72851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26747-1468-F643-8451-6958E6FA4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806A7-8359-6441-BA23-A41259B2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CFCEE-00ED-3648-BA25-B517E3930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920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9EE72-6B5C-D342-A6BF-3DE4F370C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69373-ECD2-464C-80AF-6D2B3D3A1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D5EB1-CBB2-0241-B9AD-AC966F807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A4D434-8CFF-AB4A-8CB3-0D90DBD4C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CF0E49-871C-2648-AE59-0B0BF9B4D4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837E60-E33E-004C-8443-C16DFE30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D9665E-74D0-9D46-939E-AD495367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8B7387-5A81-7042-B43E-A3A82ACB4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9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3DE12-5972-D64A-930F-09C0C5E67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432A4-6E4B-614E-A466-F67541033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0D611-6509-B34B-9617-A72410C5F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C9E7A4-FDFC-9F41-84CC-E283CF2DFB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F5CA4-26E1-7B4A-8B64-F1F7E611B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37E1E2-E619-CE41-A31D-5D3CB0D1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AA4B87-C364-DC47-945D-957782E9E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FD1851-6924-194E-A944-DB4AAFFE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65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DD83-59AA-8D45-B48C-E4F7F8BCA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E70A4-588D-1C48-A434-4108560CF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37F45F-B3CD-914C-861D-27F306A1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DC7CE6-3580-8245-9A90-679E528E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889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91D1C6-A6FB-DF40-825C-D2A87AD8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5C14D3-3726-3B4F-8269-4313D030C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353F3-D070-2D4E-9C05-D40EF87CD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696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0D864-E0F2-0743-B0E1-F1D58C638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108F-3565-A541-86FB-D46815A97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867800-9B36-A048-81DC-94C40A413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1784C-A202-F04E-845A-24B8EF03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B6078-E262-B841-8A88-D5A8AA6B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8B296-F42D-AD4C-A2C8-C8AFB645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076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486EC-A752-DF4D-9067-0280B810C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543E5E-9598-FF48-AEF7-E98CE6A454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40F36A-7A87-B941-9527-BD387A7590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1EF33-F880-0A4E-B20E-F3A6E33B2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20B13-CD72-4247-BD52-5161FE569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807B2-DFAE-F946-92DF-D55370C4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83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97B4E-0785-8C4C-BD61-ED810A10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C4CC6D-1AC8-5849-8D81-4D86C36FF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52809-6F66-304E-853D-359706202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43D00-4EC0-8845-B3BA-1217C46D6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8B559-615F-8441-945E-3121EE8C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317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CC3546-C54A-3448-AC8C-32B2686778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B15013-AE4F-A44F-B535-4EA9B4695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0144-AF8C-9B4F-800A-6318E5A03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96DDB-446D-DA4B-8B49-97F35805D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211F8-54F3-8E40-93B8-6BAA82B5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821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573B8-E989-F74D-BF9F-3012E1BE9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A58316-CBCC-E54D-A9B7-D2993F786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0AA34-18BD-EC44-87BC-A2D60BF00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81D1C-1061-9740-9889-5587B191C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68BA8-C932-454A-ACE6-BBEC91436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392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457A-9FA0-C24A-82DD-E2C5345A2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92B26-2932-2E4B-81B9-3CCCE1C1B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5615-1BCD-EE4E-A5FC-A517C9BF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69C81-EB9B-D34A-9471-F1FF4382A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65FFE-5200-E446-B1A1-65D051C07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91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18E2B-0EAB-694B-8A7E-200595834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E38B3-AF26-3B46-B3C9-BB818ECE4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9091-A7FE-1C40-ABDC-48CCB2B63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2D2B6-1D86-6B41-95AA-FBC98118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85F7B-FABF-F144-9BFE-C689A517E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689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2B4AE-FDC6-9E49-9E40-640ABA3FF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EBA79-82BE-464C-B36C-1935A1B3E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046028-63FD-3A41-A06A-926B74417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B95E9-B152-BA48-A8E0-D03DAD7FA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98937-82C0-2045-B416-B3A75AF59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F1933-A8EE-1B4E-B100-A063D6E12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2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D880A-D496-6F4F-B4CC-112AF3443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08844-781C-BF40-AC72-A4557B10F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AA480-6429-9342-B47E-B4A827F98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7EA93-722E-7C4E-9A40-71E2A5F9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639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29BF8-05D5-FC46-908C-145F615F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4049B-C217-1D44-8F3C-16FC5EA57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2A3C5-02EF-E145-9FA6-C01E367F7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11A123-628C-E941-A8FD-B166BAFA5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0A691F-E9B1-4245-88F9-5A04BB6185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097FF4-730B-A346-AC67-AFA3A2975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44BA7-3811-C142-AA8E-B70AC707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05A344-0F1C-3E43-A5AE-F485973E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238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B2D2-FA69-4D47-9F68-D597D141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A0F6D-9C54-4647-8D2A-EECFD28EA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72B946-BF67-A549-BAA2-B6425E119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1D6735-50F7-FD49-81C8-4E7B0DA7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613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B88CD0-E418-CF4F-8A07-4AE567AB6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568612-64B3-D942-9011-0E9C5DEBA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93DD6-0898-3D47-9AFE-8A9B1730E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607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A1D0D-F070-D74E-8375-D92F674DE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979AC-C2B0-7C4B-B0B7-66E881ABF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A813FA-5980-E949-889C-712C4B7185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DE3C3-CEF5-B84C-895B-A7C1A269A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59415-0307-AE4A-B8B5-55BC576A2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B36BB-04C7-8945-B0D0-51E86B69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709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20519-CA7D-8241-A575-4967C6771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64B573-0844-7C40-AAB2-82E4DAF10D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81213B-26EF-9440-A336-167A5DE9D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9144A-A1DE-B04E-B1A3-08C250C0C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40169B-B68A-AF4B-A7F1-3EF2620FE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54C5C-BBD5-704E-8C4A-4330AC142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368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5993-298B-FE4A-BF26-01CAA061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FDFBC-44FA-284E-922F-EDCCA23AC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E9FEF-BC97-6E49-9FCE-426C039CF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7BE1C-7731-7E45-A98A-1C114AC30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4940A-9B99-4342-8539-E71F6061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879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90907D-F119-2940-AFCC-3BFBBB80CF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7CDE5-8811-194B-9962-798121610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1E001-D483-F145-AA15-55231080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D5D6D-0484-654E-A5EF-737638F16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D175C-E7D0-2349-B703-51122AB8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3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C28430-FA8D-E14C-B3B5-C59A63B04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058E4F-9D1C-8247-9C15-16BDBA58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45E-9671-9F4E-B4FD-D56BE5CF6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6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E21C3-96BC-CA4E-8F8D-20179D1D8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BB5C-F937-5743-8FF6-2223CAFC5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565F3-98C7-F340-A3C4-368DCE01E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7D8CE1-4C6C-754A-8902-904FC9F9C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DCCCC-981B-DF48-97A6-297141DC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B2C590-298B-2647-B281-9531CEF4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4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22684-6761-B240-A0E5-6D4351B77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31E022-2F8B-6342-AE7E-2B1AA71BE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21D9AE-2253-944E-83FD-2C684E8BC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7373CD-FBFF-994E-9279-D6128FE64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02DB14-4678-CF40-81DF-DCBEAA5B6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6750D-3739-4B45-931F-AA79389D3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0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BA5C16-5AE2-1D41-90A0-BEA8525BF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9562A-8529-CD4F-8CD1-31FAFC1C8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5C245-B433-414C-AAEB-85ED71EBC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5F87B-3609-E948-B47C-125B941DAE5D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63A8F-CB3A-8444-B526-165EA5B78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C980D-F43C-FC4E-A8B9-AA6D0A7C7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21232A-09FC-7644-AAC8-FCB7384E6D9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9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D7A1E9-AFEF-2640-A5D3-FD95F1A16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5D654-A337-2B4B-8342-F0C94634B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69386-3895-B345-9CA4-A1F404AB6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B5A1D-A8F5-D944-B599-5B02D3603DB6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68A3D-2BCF-094C-994A-EC6643E4D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F84B3-5783-7A46-8D9C-E50423188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5BCF5E63-36C6-3D4A-8603-453061ADFD7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6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C5BFB-65DC-B341-A754-38F1DF936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265C5-5572-CC46-AA81-A51ADFE3F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4DB1A-215B-D84E-96B5-4C64EF7089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02EAA-8AF0-2844-A984-CD7F13BCA8E8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44524-7351-B34D-A322-239F034BCB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94192-EC8E-1944-886B-1DC3B42CF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264ABCAE-9BD9-A14F-82A7-B7379D52DD9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0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0B91A-54E5-324D-8B71-1B3E51FC2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54C03-6202-D545-9428-F029FDE70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F5F94-BB41-6541-910A-22F16AFEF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B894C-E416-2042-BC05-DBC0A882990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AADD4-58C4-1E48-8AA9-7B6B825B1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760B0-B503-F64E-A854-A76FBB652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27D52EB5-D656-7543-AF41-FDF76D7DB98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0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C0164-9AC8-4C49-BF27-9E01E544C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DC315-2F0E-3743-9857-121A8EE27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DEC43-7083-2841-A758-83D5C3E5D9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0E3A6-3297-FC44-BEE4-CA972895FFAF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2BA57-95B5-BC40-BB62-655FF6AB2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BBF5B-5D83-AF45-9563-49994A916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22C3B8-DF84-974C-96AA-C91506CECE6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7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B4751A-FFE4-E046-9E7C-C3CF77CFE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EC9FF-D0FD-9043-8570-A12015A35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B73B7-7AED-BD4D-9B1A-CC8618BD79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6D311-9106-2E49-95F4-5ED6DBA0ADC5}" type="datetimeFigureOut">
              <a:rPr lang="en-US" smtClean="0"/>
              <a:t>3/26/22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544DE-F2AB-8043-ACEA-8DABC8E94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7A0E9-88C7-0542-8B30-B2D82AFB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98FD43-2CEA-784A-978C-B86FC3234C3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4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B0630-F3D8-4F42-A965-C56EFD3813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A2118B-1B9C-D14F-91AC-BEBE56B951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ld logo PP" id="{0D4D0919-3A2C-FA4A-81D2-50D18357A1BD}" vid="{3EDC496E-6BEC-1F49-8AB8-B80C617AA4E7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1_Custom Design</vt:lpstr>
      <vt:lpstr>3_Custom Design</vt:lpstr>
      <vt:lpstr>4_Custom Design</vt:lpstr>
      <vt:lpstr>5_Custom Design</vt:lpstr>
      <vt:lpstr>Custom Design</vt:lpstr>
      <vt:lpstr>2_Custom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Weatherbee</dc:creator>
  <cp:lastModifiedBy>Sarah Weatherbee</cp:lastModifiedBy>
  <cp:revision>2</cp:revision>
  <dcterms:created xsi:type="dcterms:W3CDTF">2022-03-16T19:11:37Z</dcterms:created>
  <dcterms:modified xsi:type="dcterms:W3CDTF">2022-03-26T18:34:30Z</dcterms:modified>
</cp:coreProperties>
</file>