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theme/theme7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4" r:id="rId1"/>
    <p:sldMasterId id="2147483720" r:id="rId2"/>
    <p:sldMasterId id="2147483732" r:id="rId3"/>
    <p:sldMasterId id="2147483744" r:id="rId4"/>
    <p:sldMasterId id="2147483696" r:id="rId5"/>
    <p:sldMasterId id="2147483708" r:id="rId6"/>
  </p:sldMasterIdLst>
  <p:handoutMasterIdLst>
    <p:handoutMasterId r:id="rId8"/>
  </p:handoutMasterIdLst>
  <p:sldIdLst>
    <p:sldId id="256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MasterView">
  <p:normalViewPr horzBarState="maximized">
    <p:restoredLeft sz="15611"/>
    <p:restoredTop sz="96327"/>
  </p:normalViewPr>
  <p:slideViewPr>
    <p:cSldViewPr snapToGrid="0" snapToObjects="1">
      <p:cViewPr varScale="1">
        <p:scale>
          <a:sx n="129" d="100"/>
          <a:sy n="129" d="100"/>
        </p:scale>
        <p:origin x="480" y="2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97" d="100"/>
          <a:sy n="97" d="100"/>
        </p:scale>
        <p:origin x="4328" y="20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1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theme" Target="theme/theme1.xml"/><Relationship Id="rId5" Type="http://schemas.openxmlformats.org/officeDocument/2006/relationships/slideMaster" Target="slideMasters/slideMaster5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2BA9F6A0-C627-B54D-855F-5A0CD656D8AE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B7E5DFE-C170-0244-8137-231884CB08A5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DE4630C-362D-B34E-86B8-57D58266F311}" type="datetimeFigureOut">
              <a:rPr lang="en-US" smtClean="0"/>
              <a:t>6/6/22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D02B90F-0445-2A45-BF61-FA80DD02F227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CDB874-7984-B54D-90DF-01AD07D5B059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F5BCC9B-E10F-E640-9F97-A8844EA2CF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439891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55C965-78A0-7F40-A06D-95DFF25EF29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9523F4E-96A6-2A4C-96E1-622815E0796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EF3D845-8E03-294F-98B5-B8B8CBBCE1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45F87B-3609-E948-B47C-125B941DAE5D}" type="datetimeFigureOut">
              <a:rPr lang="en-US" smtClean="0"/>
              <a:t>6/6/22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8F0573A-2CEE-FD43-8DD0-4D311A7ACB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F97C025-C733-AE47-AD3D-5CDB33948E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0E5067-8306-474D-9F3E-6F6467631E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82489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CF08D1-05C1-4F42-8407-D3E7DEB70A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16030B4-2789-A94B-B204-4B6CC22A2AD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116DF2A-E86D-0D47-9FA6-DF272385A4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45F87B-3609-E948-B47C-125B941DAE5D}" type="datetimeFigureOut">
              <a:rPr lang="en-US" smtClean="0"/>
              <a:t>6/6/22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A1A9FBD-3863-B84E-8C96-EACC6FF6CE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F8B88B7-5E57-5644-AC89-E9CBC4F0AF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0E5067-8306-474D-9F3E-6F6467631E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57624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6AEDC6E-C4E2-B240-9C55-53FC1AE257D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52D55FF-A870-2B43-B6F4-3A89D70FE38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6835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655768A-0C10-A946-AFA4-76A291DED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45F87B-3609-E948-B47C-125B941DAE5D}" type="datetimeFigureOut">
              <a:rPr lang="en-US" smtClean="0"/>
              <a:t>6/6/22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9EE9044-A544-CB46-80B5-397E79150B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CA3676A-BA0B-B24F-A322-ECDC237712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0E5067-8306-474D-9F3E-6F6467631E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5470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33CF51-9220-4D4F-9C1F-6B51704ED07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0E58241-D946-1A4A-B9F0-2729D847AAF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7DC4EA-79CA-9A45-8861-34884D39F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B5A1D-A8F5-D944-B599-5B02D3603DB6}" type="datetimeFigureOut">
              <a:rPr lang="en-US" smtClean="0"/>
              <a:t>6/6/22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67D3B2B-553F-5F46-B75D-240E7412A8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6FCF42F-77F7-F54B-AAB2-4BC366EACD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97BA4C-25E1-BF43-8258-71F500EB5E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768291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CAA8ED-C891-3442-9561-40F226A1DE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22B3579-EFBA-DA4B-8B2A-96F5A6919D9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D8D3212-19F6-5044-8B88-68FDC57FBE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B5A1D-A8F5-D944-B599-5B02D3603DB6}" type="datetimeFigureOut">
              <a:rPr lang="en-US" smtClean="0"/>
              <a:t>6/6/22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F7BD581-BF20-7747-B523-D5781D05F1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283B7D0-5A7F-9F45-AD47-2D6D36F8F0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97BA4C-25E1-BF43-8258-71F500EB5E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976382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BCB4F6-807A-5246-A518-2AA4BCFF7B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1" y="1709739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4CEDC23-30A5-5C48-B47E-1A1827944F0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1" y="4589464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0B9D8B0-71FB-4F4B-B937-8C77AC1474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B5A1D-A8F5-D944-B599-5B02D3603DB6}" type="datetimeFigureOut">
              <a:rPr lang="en-US" smtClean="0"/>
              <a:t>6/6/22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004D124-33FC-E942-8DE1-1EB446F4C7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41C0FDB-E153-7C4B-A8E3-0305954BBD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97BA4C-25E1-BF43-8258-71F500EB5E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162174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720F96-4D8A-3047-B299-8662DAC881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7CC3D8-A939-9C45-8AA2-55AE4D713EF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5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38B384B-08F3-1C48-AD4A-4EAC56AD1D8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97600" y="1825625"/>
            <a:ext cx="515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21179E-BCCE-EA48-9156-EA18052C7D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B5A1D-A8F5-D944-B599-5B02D3603DB6}" type="datetimeFigureOut">
              <a:rPr lang="en-US" smtClean="0"/>
              <a:t>6/6/22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9FC800A-79B7-C243-A9A7-4DC94AD002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4AD0612-1997-4D43-BA04-59338FD7A9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97BA4C-25E1-BF43-8258-71F500EB5E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868112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10FB51-9203-F44C-BB3A-E53054FFC3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0317" y="365126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C98C452-633E-C844-A685-2790DD16162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40318" y="1681163"/>
            <a:ext cx="5158316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1BD1844-5DD9-A845-81EA-634F768B601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40318" y="2505075"/>
            <a:ext cx="5158316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4C9AFE9-18FF-2747-A6A3-4B2013C44F4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71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13DD124-A349-7E44-B856-2BF7BA05276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71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C243F7C-D09D-B74A-AC32-59D22D1C3F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B5A1D-A8F5-D944-B599-5B02D3603DB6}" type="datetimeFigureOut">
              <a:rPr lang="en-US" smtClean="0"/>
              <a:t>6/6/22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2E8BC2F-142F-D84F-8367-AEB32A6231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2515E75-5ED5-4A41-BF34-ED2473153D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97BA4C-25E1-BF43-8258-71F500EB5E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735746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10E122-5914-004B-9C57-27C42B8F67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119609C-CEED-6D4B-B6CF-4A69DBD758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B5A1D-A8F5-D944-B599-5B02D3603DB6}" type="datetimeFigureOut">
              <a:rPr lang="en-US" smtClean="0"/>
              <a:t>6/6/22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60C195E-E344-9A47-8123-91AFEAD511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21CD87D-C836-1E45-8AA2-C92EE255D8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97BA4C-25E1-BF43-8258-71F500EB5E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830449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528D5AB-C27A-0D4D-8C6E-98637CF32B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B5A1D-A8F5-D944-B599-5B02D3603DB6}" type="datetimeFigureOut">
              <a:rPr lang="en-US" smtClean="0"/>
              <a:t>6/6/22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0FFC506-F7D7-F34C-ADCD-1415F1D09D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35FF116-53C5-2C42-BB08-BAB15CBA7B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97BA4C-25E1-BF43-8258-71F500EB5E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193724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C89B74-714E-A94D-926A-FE5FA6A7FC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0318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FCDA85A-83DE-A344-90FB-5CE811188C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717" y="987426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B01A62A-570E-1746-9222-39B63BB6A36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40318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5C90149-007E-AA40-AF16-4E01FED496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B5A1D-A8F5-D944-B599-5B02D3603DB6}" type="datetimeFigureOut">
              <a:rPr lang="en-US" smtClean="0"/>
              <a:t>6/6/22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7C98481-4B0E-1A4A-8B38-39DBE93B2B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E106051-F94D-724D-9E83-6DB98F8BA5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97BA4C-25E1-BF43-8258-71F500EB5E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55416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FC7A6A-5DAB-8A40-9DA7-E7EA03FD4E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5448890-1219-9249-BD40-269EFB7A46E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1B6512E-1DB8-604C-B9A4-94EFF2AC72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45F87B-3609-E948-B47C-125B941DAE5D}" type="datetimeFigureOut">
              <a:rPr lang="en-US" smtClean="0"/>
              <a:t>6/6/22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0EF789F-CED2-E949-8882-F043D1CF5D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09BE4D5-617A-AA45-980A-0EB9547316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0E5067-8306-474D-9F3E-6F6467631E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413530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80B1C5-F1AA-014F-A395-98B4AEEFE9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0318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E5E1C28-131B-6043-B215-F21BBF0902D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717" y="987426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F5C0448-E61C-A349-9F6C-08DCD31948C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40318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6CB33A2-5C26-7F46-817B-B78344798E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B5A1D-A8F5-D944-B599-5B02D3603DB6}" type="datetimeFigureOut">
              <a:rPr lang="en-US" smtClean="0"/>
              <a:t>6/6/22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4120AA9-D867-6740-93E7-4AB8BA38A1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A4148F9-83D4-A342-8006-97E6410B6A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97BA4C-25E1-BF43-8258-71F500EB5E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97935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504098-CEF5-D34B-AEC2-A204F43D1B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5723417-78A0-6F44-9D74-A1A0BA6EAD7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3036D40-A852-1D41-A2B2-D2448C4FA5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B5A1D-A8F5-D944-B599-5B02D3603DB6}" type="datetimeFigureOut">
              <a:rPr lang="en-US" smtClean="0"/>
              <a:t>6/6/22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988958E-2532-334B-B381-7CE8EF7FD3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462E61-7A76-2445-A101-967DDA6DC7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97BA4C-25E1-BF43-8258-71F500EB5E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540717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5211317-2235-DF41-BB1C-367725298CA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D8FB044-4658-0448-A5B6-76F67E484BC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6835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2F3FBF-1648-F54F-899C-B107CD754D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B5A1D-A8F5-D944-B599-5B02D3603DB6}" type="datetimeFigureOut">
              <a:rPr lang="en-US" smtClean="0"/>
              <a:t>6/6/22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F2014C5-88BE-C641-8390-BADFCCBD2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2A9FE8-0E45-FB45-86D4-1E7BE4974C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97BA4C-25E1-BF43-8258-71F500EB5E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126221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4C56AF-F0A2-2C4C-9FA9-867A99E44B4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DB7FB41-3FA7-474D-A0A4-E1A84816002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7DD5B2D-0452-4746-8600-656D050CB6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02EAA-8AF0-2844-A984-CD7F13BCA8E8}" type="datetimeFigureOut">
              <a:rPr lang="en-US" smtClean="0"/>
              <a:t>6/6/22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F9519A-2C35-9745-98A4-F5F1A2B9EA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4A2759E-2C3A-9547-BBFC-9950B510A7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A3B0DD-FDDE-AB40-BBBE-E55B3AF1A82A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 descr="Shape&#10;&#10;Description automatically generated">
            <a:extLst>
              <a:ext uri="{FF2B5EF4-FFF2-40B4-BE49-F238E27FC236}">
                <a16:creationId xmlns:a16="http://schemas.microsoft.com/office/drawing/2014/main" id="{0B18AA39-B429-CE5D-5BD4-1071098DCD6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852228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E29F1B-4B24-0140-9545-21E1F67F80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5CA82ED-0276-6A46-BDF1-8986831228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048070A-F138-0F49-9DD8-7A42922D09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02EAA-8AF0-2844-A984-CD7F13BCA8E8}" type="datetimeFigureOut">
              <a:rPr lang="en-US" smtClean="0"/>
              <a:t>6/6/22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30B03A4-623A-6F46-863F-62E2D05296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96665B7-76FB-F849-998B-194DEB7509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A3B0DD-FDDE-AB40-BBBE-E55B3AF1A8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554617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49F7B3-E970-474B-9244-8AFC307F55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1" y="1709739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61FB1F3-BB6D-DB49-BCAF-13F66F60E12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1" y="4589464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3AF9E75-E228-7844-BE1A-C30000F499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02EAA-8AF0-2844-A984-CD7F13BCA8E8}" type="datetimeFigureOut">
              <a:rPr lang="en-US" smtClean="0"/>
              <a:t>6/6/22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982688E-0EC0-7A45-A62F-239EAC1648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B11480-3310-DA43-9741-BB321D9B55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A3B0DD-FDDE-AB40-BBBE-E55B3AF1A8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854977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DD1DBE-B50B-B74A-8E76-E552840406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35DC5E7-A2ED-224D-B4A1-75431B4FDDB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5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9198C56-0979-D342-A427-9318A3A6B6A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97600" y="1825625"/>
            <a:ext cx="515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2226CB2-D42A-9540-A575-1BCA84ECF7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02EAA-8AF0-2844-A984-CD7F13BCA8E8}" type="datetimeFigureOut">
              <a:rPr lang="en-US" smtClean="0"/>
              <a:t>6/6/22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8F44E8C-A0E1-3B45-878A-52C747DEAB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47549AD-5FE8-D940-BC3C-CF254DAF7B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A3B0DD-FDDE-AB40-BBBE-E55B3AF1A8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059347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3A999B-BAF5-5C46-B92F-022E2A3847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0317" y="365126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EDF3E14-1BC4-D840-A3B9-D2201E17B6C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40318" y="1681163"/>
            <a:ext cx="5158316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C2C7178-4269-B34B-B80C-123D92B839F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40318" y="2505075"/>
            <a:ext cx="5158316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DCA67A4-7E91-004B-BB91-D7D6B4407A7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71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05E2F3D-75E4-844E-8B9D-930D88C6878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71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410A300-4ACF-9E4F-BEF6-43BBED546E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02EAA-8AF0-2844-A984-CD7F13BCA8E8}" type="datetimeFigureOut">
              <a:rPr lang="en-US" smtClean="0"/>
              <a:t>6/6/22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09A15E2-4B78-DE4C-B707-07E01A9079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3B3847D-E046-1242-9CD7-1C6F5773BE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A3B0DD-FDDE-AB40-BBBE-E55B3AF1A8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131532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7EE838-CCAF-474B-BC5F-B3B1FD130B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80139F9-C5A7-FA43-9802-6CFEF641C6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02EAA-8AF0-2844-A984-CD7F13BCA8E8}" type="datetimeFigureOut">
              <a:rPr lang="en-US" smtClean="0"/>
              <a:t>6/6/22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8D5346E-82EC-4F4C-B1DA-698F32C237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3987BD0-28B0-1A4B-B8CC-C1C3A3D53E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A3B0DD-FDDE-AB40-BBBE-E55B3AF1A8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407905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7FF3729-8840-E446-A077-91875B7543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02EAA-8AF0-2844-A984-CD7F13BCA8E8}" type="datetimeFigureOut">
              <a:rPr lang="en-US" smtClean="0"/>
              <a:t>6/6/22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ED5E78D-E820-4544-B04B-53A575D09B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9C10D4-0D6A-6748-A8D0-9F243607B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A3B0DD-FDDE-AB40-BBBE-E55B3AF1A8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42695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1235DA-71EF-844C-B6E3-A14C2629DA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1" y="1709739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26BFE6B-45E0-2747-B19D-D2B2463BBD0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1" y="4589464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ACA7858-4239-3144-8617-F3352058F4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45F87B-3609-E948-B47C-125B941DAE5D}" type="datetimeFigureOut">
              <a:rPr lang="en-US" smtClean="0"/>
              <a:t>6/6/22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A1319B8-6944-D143-90A2-351EFBF75A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D3350C6-FB56-D542-AEAF-20B19A145D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0E5067-8306-474D-9F3E-6F6467631E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7031933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00F136-AEB9-D840-B1D0-CC05061F64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0318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E649BAF-8DA5-EB45-8B73-596DC738505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717" y="987426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1114905-55E0-F546-B8BA-23CA2910075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40318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0685559-0609-4742-ADB2-1536AFADA5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02EAA-8AF0-2844-A984-CD7F13BCA8E8}" type="datetimeFigureOut">
              <a:rPr lang="en-US" smtClean="0"/>
              <a:t>6/6/22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D4C41E8-9E68-9F43-8BA1-2D467FB176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5F3DE63-A1B0-E04F-9068-791500650B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A3B0DD-FDDE-AB40-BBBE-E55B3AF1A8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619535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F7B418-C4F0-AA4A-8778-DB8386F6B5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0318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1E00528-30E9-8B40-805D-515DF26BBF3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717" y="987426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0F00F45-2E99-8D48-98A2-F67F0A53EA7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40318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7D7A4E3-F570-2749-9397-200E3ADB1E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02EAA-8AF0-2844-A984-CD7F13BCA8E8}" type="datetimeFigureOut">
              <a:rPr lang="en-US" smtClean="0"/>
              <a:t>6/6/22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8BC1511-F365-DA44-B859-E63B93FAF1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4ECB169-7651-FC4F-AA0B-51D8F03311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A3B0DD-FDDE-AB40-BBBE-E55B3AF1A8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402308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02625B-2AD1-0747-B6B2-2D9FC0F3B2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FA12861-2A32-CB47-B563-3F8C90291E0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B81D391-ED1F-FB4C-B8C9-63515711C3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02EAA-8AF0-2844-A984-CD7F13BCA8E8}" type="datetimeFigureOut">
              <a:rPr lang="en-US" smtClean="0"/>
              <a:t>6/6/22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5F1E6A-3C30-FE43-9B94-A8D038A705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F59BAC0-A445-0549-A173-774E818D17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A3B0DD-FDDE-AB40-BBBE-E55B3AF1A8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723519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D15DAC0-D170-0042-87A2-E2CB76B14F3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97E9B8C-D600-8246-BBA0-423AA0C3C44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6835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7BF75CC-A3BA-B54B-A9E3-3D29A9961D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02EAA-8AF0-2844-A984-CD7F13BCA8E8}" type="datetimeFigureOut">
              <a:rPr lang="en-US" smtClean="0"/>
              <a:t>6/6/22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211D87D-DA35-0644-B9B1-ECF939FEA4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9414029-96A7-3B47-B7CC-2FD56594A8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A3B0DD-FDDE-AB40-BBBE-E55B3AF1A8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5279328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8DA245-7032-3043-AA47-8B239CEBF24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40C83FC-B1B4-4F48-A390-7AEB2090EB6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46EFD0B-2275-A34A-9A6D-3FCA434AAA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AB894C-E416-2042-BC05-DBC0A882990F}" type="datetimeFigureOut">
              <a:rPr lang="en-US" smtClean="0"/>
              <a:t>6/6/22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181EE1E-A419-014E-A419-FAD2E77B45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8027F2-1BDC-AF40-83B4-977C3B154D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D3C85-0DB5-084B-8134-8DB5A6A791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1030164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5AC2AD-D8B8-614E-8A8D-C0AB518568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EF91E4-6FA6-0C4A-8826-E38E4501ADC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70A4611-CE0B-4149-BBBC-CAF964EB1C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AB894C-E416-2042-BC05-DBC0A882990F}" type="datetimeFigureOut">
              <a:rPr lang="en-US" smtClean="0"/>
              <a:t>6/6/22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3698B8-45A8-2043-AE20-00690F2FF8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3DC72D6-2965-324A-B975-3F369AB24E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D3C85-0DB5-084B-8134-8DB5A6A791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2650704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E59993-ED71-E242-B87D-976FF899D8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1" y="1709739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5D443D-408A-EE40-8A42-430A55C85A6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1" y="4589464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EDFB07-5A82-3E45-8359-13342E5E49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AB894C-E416-2042-BC05-DBC0A882990F}" type="datetimeFigureOut">
              <a:rPr lang="en-US" smtClean="0"/>
              <a:t>6/6/22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D1D1058-F81A-114E-90DE-A59DC85A26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421518E-8262-4D47-BF80-0603A48D1B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D3C85-0DB5-084B-8134-8DB5A6A791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1208891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64A4D4-BBF4-CE4F-A840-A35744151F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74C7AF0-4B00-C74E-A281-C8CB664068C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5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CC08568-C038-DB4B-98F0-6068E3908BC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97600" y="1825625"/>
            <a:ext cx="515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7232269-9F83-1145-9948-B5EBFDF69F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AB894C-E416-2042-BC05-DBC0A882990F}" type="datetimeFigureOut">
              <a:rPr lang="en-US" smtClean="0"/>
              <a:t>6/6/22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5E5CECD-544B-6241-ADFA-C1C06C9254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9991DF-179E-1449-ADD9-C89E959B46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D3C85-0DB5-084B-8134-8DB5A6A791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86350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5E227E-8E16-4D4E-AC20-3E064E404A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0317" y="365126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4735DCD-7582-F84A-9349-76AB5B7A91E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40318" y="1681163"/>
            <a:ext cx="5158316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B61CDF6-B4BB-6A40-9D8F-EF2D0CEDB70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40318" y="2505075"/>
            <a:ext cx="5158316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568E3E8-6C2A-344E-AA54-A31544DF9B8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71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A0E22FB-935D-A14B-AC33-EFAA365ECBF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71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F24AC08-E05D-CC42-8B2A-8373431667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AB894C-E416-2042-BC05-DBC0A882990F}" type="datetimeFigureOut">
              <a:rPr lang="en-US" smtClean="0"/>
              <a:t>6/6/22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55EFE4F-C383-3C4B-9F87-F062586F08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1A6FA9-D714-894F-81D6-D28EF4B8DC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D3C85-0DB5-084B-8134-8DB5A6A791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8730657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BB2905-604E-8046-A369-219D945A77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9235D21-F290-B74C-B560-11D519F5E9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AB894C-E416-2042-BC05-DBC0A882990F}" type="datetimeFigureOut">
              <a:rPr lang="en-US" smtClean="0"/>
              <a:t>6/6/22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A9D89C4-28E8-1147-A5A2-F11B530239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25B6A73-7B39-2846-9023-56E53CA234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D3C85-0DB5-084B-8134-8DB5A6A791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42464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97BDEB-7D9D-E946-805E-E4E40A24C8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282021D-A8F8-CD48-B202-AB82C418150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562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1945AA8-4728-6E48-AE8F-04DA39157BF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97600" y="1825625"/>
            <a:ext cx="51562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2AFE06C-ED98-F94F-9CAC-877F4A869B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45F87B-3609-E948-B47C-125B941DAE5D}" type="datetimeFigureOut">
              <a:rPr lang="en-US" smtClean="0"/>
              <a:t>6/6/22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C788020-C007-B84B-9B8C-A9813AECE7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E628F59-CD8C-8D4B-99FF-3E3FF65FA0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0E5067-8306-474D-9F3E-6F6467631E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4704762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3FD4C22-2BD9-2543-AA5A-6D7A07EEAB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AB894C-E416-2042-BC05-DBC0A882990F}" type="datetimeFigureOut">
              <a:rPr lang="en-US" smtClean="0"/>
              <a:t>6/6/22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1EDBFEE-3820-6641-B0C0-74F249B369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8BB6995-33C9-A54D-92F5-211CB6127E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D3C85-0DB5-084B-8134-8DB5A6A791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6221741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A57869-6CB1-FE4F-8B2D-BF50EF52CA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0318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E188569-2405-A749-B81A-CFBD1F8C3FB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717" y="987426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A7E939C-1E6A-124A-898B-4F6CD8B6D95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40318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0DB7D5D-2DFB-B141-9250-9FBC4877CC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AB894C-E416-2042-BC05-DBC0A882990F}" type="datetimeFigureOut">
              <a:rPr lang="en-US" smtClean="0"/>
              <a:t>6/6/22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1569329-F6C7-594B-B64A-F6959E1108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671618A-FB8E-7B4F-8D55-08EE1C199E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D3C85-0DB5-084B-8134-8DB5A6A791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4696892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F5C2E1-A5DC-8147-954E-006004053D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0318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5F248B0-C4E5-2F44-A8F7-88B009A3517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717" y="987426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EDE334E-A061-B04C-8A8C-96C0AEB4DCD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40318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6C1C199-F920-2E41-AAE1-ECB1839CBD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AB894C-E416-2042-BC05-DBC0A882990F}" type="datetimeFigureOut">
              <a:rPr lang="en-US" smtClean="0"/>
              <a:t>6/6/22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2D2A269-8097-B147-8C81-F1FB51409A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BD1F332-2219-D045-9292-8A203C54DA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D3C85-0DB5-084B-8134-8DB5A6A791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0416268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C80CCA-FCCE-F747-9BB9-6EF4848098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201F71D-7C62-744E-AF2D-B05D9CC915B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F7BB37-8AEA-CA41-B7BE-1D918372A8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AB894C-E416-2042-BC05-DBC0A882990F}" type="datetimeFigureOut">
              <a:rPr lang="en-US" smtClean="0"/>
              <a:t>6/6/22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EFB3277-D071-C04C-8F3C-33CA2CF394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F388DC5-D591-7143-8911-BC3DF69BFC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D3C85-0DB5-084B-8134-8DB5A6A791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1851661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6662F9D-0338-CC48-AC66-AE00A0A248C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A5DB9B5-4CC2-2E44-B516-19E5874FEB0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6835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637A81B-C1D6-EA4A-9C26-7C7E709E7E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AB894C-E416-2042-BC05-DBC0A882990F}" type="datetimeFigureOut">
              <a:rPr lang="en-US" smtClean="0"/>
              <a:t>6/6/22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02291E-66DA-6343-AF8B-F79A6B490D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54366C-7D32-494F-BBED-2B05044D29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D3C85-0DB5-084B-8134-8DB5A6A791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2005538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11E5B5-B6E3-E84B-8AB9-8199D105A1E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41876D2-C937-B24C-8619-FDFD23725B0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A4A9266-472A-DC4A-9A70-4A7024EEDF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D0E3A6-3297-FC44-BEE4-CA972895FFAF}" type="datetimeFigureOut">
              <a:rPr lang="en-US" smtClean="0"/>
              <a:t>6/6/22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A592AB9-86E7-FA42-9944-8C8C6ACB9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D3CDC76-2B8D-E842-A61C-D0D32491ED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AFDBA0-56D3-0F4F-91E1-C520CEAE95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3725942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33549F-B09E-0C45-90EB-C06C2C20E2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1998832-3C92-954F-A70F-27E08DA9FA7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FD12C45-1796-394F-9995-DAB9963615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D0E3A6-3297-FC44-BEE4-CA972895FFAF}" type="datetimeFigureOut">
              <a:rPr lang="en-US" smtClean="0"/>
              <a:t>6/6/22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D3C85E0-5F94-3C4B-998A-21D600718F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E6E85E-4C80-1F42-8E26-4DEB0CC391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AFDBA0-56D3-0F4F-91E1-C520CEAE95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1433898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8BC64D-E9DF-0141-8A85-971BA768EE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1" y="1709739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0AE5B4-6539-5146-A999-E6E73FC4C12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1" y="4589464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A42378D-B1CF-4843-A659-702855DD48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D0E3A6-3297-FC44-BEE4-CA972895FFAF}" type="datetimeFigureOut">
              <a:rPr lang="en-US" smtClean="0"/>
              <a:t>6/6/22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A0A8B12-4516-4D43-B8FB-6FCF30A081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687E73C-92A5-1947-A46B-C5DFE9CA9D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AFDBA0-56D3-0F4F-91E1-C520CEAE95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1109832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BE40AF-AC3C-7141-902A-3310289B74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9BFDC09-0BC4-3A4C-9808-507C432412C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5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5AAC291-5EE5-3847-B30A-F69D7285157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97600" y="1825625"/>
            <a:ext cx="515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EF26747-1468-F643-8451-6958E6FA40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D0E3A6-3297-FC44-BEE4-CA972895FFAF}" type="datetimeFigureOut">
              <a:rPr lang="en-US" smtClean="0"/>
              <a:t>6/6/22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72806A7-8359-6441-BA23-A41259B23E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7DCFCEE-00ED-3648-BA25-B517E39303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AFDBA0-56D3-0F4F-91E1-C520CEAE95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2292076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29EE72-6B5C-D342-A6BF-3DE4F370C2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0317" y="365126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4669373-ECD2-464C-80AF-6D2B3D3A113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40318" y="1681163"/>
            <a:ext cx="5158316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0BD5EB1-CBB2-0241-B9AD-AC966F80756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40318" y="2505075"/>
            <a:ext cx="5158316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2A4D434-8CFF-AB4A-8CB3-0D90DBD4C71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71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2CF0E49-871C-2648-AE59-0B0BF9B4D4A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71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D837E60-E33E-004C-8443-C16DFE30A7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D0E3A6-3297-FC44-BEE4-CA972895FFAF}" type="datetimeFigureOut">
              <a:rPr lang="en-US" smtClean="0"/>
              <a:t>6/6/22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D9665E-74D0-9D46-939E-AD495367E5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38B7387-5A81-7042-B43E-A3A82ACB4D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AFDBA0-56D3-0F4F-91E1-C520CEAE95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34934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73DE12-5972-D64A-930F-09C0C5E679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0317" y="365126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CE432A4-6E4B-614E-A466-F6754103308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40318" y="1681163"/>
            <a:ext cx="5158316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1E0D611-6509-B34B-9617-A72410C5F53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40318" y="2505075"/>
            <a:ext cx="5158316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6C9E7A4-FDFC-9F41-84CC-E283CF2DFB5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71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5BF5CA4-26E1-7B4A-8B64-F1F7E611BC0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71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B37E1E2-E619-CE41-A31D-5D3CB0D148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45F87B-3609-E948-B47C-125B941DAE5D}" type="datetimeFigureOut">
              <a:rPr lang="en-US" smtClean="0"/>
              <a:t>6/6/22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4AA4B87-C364-DC47-945D-957782E9E9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8FD1851-6924-194E-A944-DB4AAFFE04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0E5067-8306-474D-9F3E-6F6467631E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926566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03DD83-59AA-8D45-B48C-E4F7F8BCA5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E8E70A4-588D-1C48-A434-4108560CF7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D0E3A6-3297-FC44-BEE4-CA972895FFAF}" type="datetimeFigureOut">
              <a:rPr lang="en-US" smtClean="0"/>
              <a:t>6/6/22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137F45F-B3CD-914C-861D-27F306A1EB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7DC7CE6-3580-8245-9A90-679E528E6A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AFDBA0-56D3-0F4F-91E1-C520CEAE95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2188911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191D1C6-A6FB-DF40-825C-D2A87AD8F7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D0E3A6-3297-FC44-BEE4-CA972895FFAF}" type="datetimeFigureOut">
              <a:rPr lang="en-US" smtClean="0"/>
              <a:t>6/6/22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65C14D3-3726-3B4F-8269-4313D030C9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5E353F3-D070-2D4E-9C05-D40EF87CDD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AFDBA0-56D3-0F4F-91E1-C520CEAE95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0669607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00D864-E0F2-0743-B0E1-F1D58C6388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0318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E1108F-3565-A541-86FB-D46815A97EC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717" y="987426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9867800-9B36-A048-81DC-94C40A41305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40318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001784C-A202-F04E-845A-24B8EF0381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D0E3A6-3297-FC44-BEE4-CA972895FFAF}" type="datetimeFigureOut">
              <a:rPr lang="en-US" smtClean="0"/>
              <a:t>6/6/22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4BB6078-E262-B841-8A88-D5A8AA6BD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C38B296-F42D-AD4C-A2C8-C8AFB645FA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AFDBA0-56D3-0F4F-91E1-C520CEAE95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8707690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B486EC-A752-DF4D-9067-0280B810CD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0318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B543E5E-9598-FF48-AEF7-E98CE6A4541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717" y="987426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140F36A-7A87-B941-9527-BD387A75907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40318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0C1EF33-F880-0A4E-B20E-F3A6E33B2E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D0E3A6-3297-FC44-BEE4-CA972895FFAF}" type="datetimeFigureOut">
              <a:rPr lang="en-US" smtClean="0"/>
              <a:t>6/6/22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5820B13-CD72-4247-BD52-5161FE569D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7E807B2-DFAE-F946-92DF-D55370C4F8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AFDBA0-56D3-0F4F-91E1-C520CEAE95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208359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697B4E-0785-8C4C-BD61-ED810A10F2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2C4CC6D-1AC8-5849-8D81-4D86C36FF0D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4852809-6F66-304E-853D-3597062022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D0E3A6-3297-FC44-BEE4-CA972895FFAF}" type="datetimeFigureOut">
              <a:rPr lang="en-US" smtClean="0"/>
              <a:t>6/6/22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3843D00-4EC0-8845-B3BA-1217C46D6F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DC8B559-615F-8441-945E-3121EE8C8F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AFDBA0-56D3-0F4F-91E1-C520CEAE95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4931710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8CC3546-C54A-3448-AC8C-32B26867789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7B15013-AE4F-A44F-B535-4EA9B46955E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6835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3620144-AF8C-9B4F-800A-6318E5A036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D0E3A6-3297-FC44-BEE4-CA972895FFAF}" type="datetimeFigureOut">
              <a:rPr lang="en-US" smtClean="0"/>
              <a:t>6/6/22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8496DDB-446D-DA4B-8B49-97F35805D0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0C211F8-54F3-8E40-93B8-6BAA82B558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AFDBA0-56D3-0F4F-91E1-C520CEAE95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1182158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C573B8-E989-F74D-BF9F-3012E1BE9BF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CA58316-CBCC-E54D-A9B7-D2993F786C7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8F0AA34-18BD-EC44-87BC-A2D60BF007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D6D311-9106-2E49-95F4-5ED6DBA0ADC5}" type="datetimeFigureOut">
              <a:rPr lang="en-US" smtClean="0"/>
              <a:t>6/6/22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6481D1C-1061-9740-9889-5587B191C8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7668BA8-C932-454A-ACE6-BBEC91436B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3AE3C6-3324-FF47-970C-3828AE92E3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7939289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AD457A-9FA0-C24A-82DD-E2C5345A2E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692B26-2932-2E4B-81B9-3CCCE1C1BF3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96E5615-1BCD-EE4E-A5FC-A517C9BFEA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D6D311-9106-2E49-95F4-5ED6DBA0ADC5}" type="datetimeFigureOut">
              <a:rPr lang="en-US" smtClean="0"/>
              <a:t>6/6/22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A469C81-EB9B-D34A-9471-F1FF4382AF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1065FFE-5200-E446-B1A1-65D051C071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3AE3C6-3324-FF47-970C-3828AE92E3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2591600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918E2B-0EAB-694B-8A7E-2005958340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1" y="1709739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F9E38B3-AF26-3B46-B3C9-BB818ECE454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1" y="4589464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9849091-A7FE-1C40-ABDC-48CCB2B63C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D6D311-9106-2E49-95F4-5ED6DBA0ADC5}" type="datetimeFigureOut">
              <a:rPr lang="en-US" smtClean="0"/>
              <a:t>6/6/22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C22D2B6-1D86-6B41-95AA-FBC98118F9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DF85F7B-FABF-F144-9BFE-C689A517E5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3AE3C6-3324-FF47-970C-3828AE92E3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2668986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D2B4AE-FDC6-9E49-9E40-640ABA3FF6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82EBA79-82BE-464C-B36C-1935A1B3E56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5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2046028-63FD-3A41-A06A-926B7441705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97600" y="1825625"/>
            <a:ext cx="515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EAB95E9-B152-BA48-A8E0-D03DAD7FA7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D6D311-9106-2E49-95F4-5ED6DBA0ADC5}" type="datetimeFigureOut">
              <a:rPr lang="en-US" smtClean="0"/>
              <a:t>6/6/22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A998937-82C0-2045-B416-B3A75AF596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F6F1933-A8EE-1B4E-B100-A063D6E123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3AE3C6-3324-FF47-970C-3828AE92E3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71282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0D880A-D496-6F4F-B4CC-112AF3443E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2208844-781C-BF40-AC72-A4557B10FF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45F87B-3609-E948-B47C-125B941DAE5D}" type="datetimeFigureOut">
              <a:rPr lang="en-US" smtClean="0"/>
              <a:t>6/6/22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C6AA480-6429-9342-B47E-B4A827F986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727EA93-722E-7C4E-9A40-71E2A5F918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0E5067-8306-474D-9F3E-6F6467631E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5063932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D29BF8-05D5-FC46-908C-145F615F71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0317" y="365126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F54049B-C217-1D44-8F3C-16FC5EA570D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40318" y="1681163"/>
            <a:ext cx="5158316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AF2A3C5-02EF-E145-9FA6-C01E367F7EC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40318" y="2505075"/>
            <a:ext cx="5158316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F11A123-628C-E941-A8FD-B166BAFA51F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71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D0A691F-E9B1-4245-88F9-5A04BB61850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71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E097FF4-730B-A346-AC67-AFA3A29755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D6D311-9106-2E49-95F4-5ED6DBA0ADC5}" type="datetimeFigureOut">
              <a:rPr lang="en-US" smtClean="0"/>
              <a:t>6/6/22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5B44BA7-3811-C142-AA8E-B70AC7076C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305A344-0F1C-3E43-A5AE-F485973E19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3AE3C6-3324-FF47-970C-3828AE92E3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2923854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CDB2D2-FA69-4D47-9F68-D597D141FC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2CA0F6D-9C54-4647-8D2A-EECFD28EA5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D6D311-9106-2E49-95F4-5ED6DBA0ADC5}" type="datetimeFigureOut">
              <a:rPr lang="en-US" smtClean="0"/>
              <a:t>6/6/22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F72B946-BF67-A549-BAA2-B6425E119B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F1D6735-50F7-FD49-81C8-4E7B0DA72D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3AE3C6-3324-FF47-970C-3828AE92E3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6061309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9B88CD0-E418-CF4F-8A07-4AE567AB6B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D6D311-9106-2E49-95F4-5ED6DBA0ADC5}" type="datetimeFigureOut">
              <a:rPr lang="en-US" smtClean="0"/>
              <a:t>6/6/22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6568612-64B3-D942-9011-0E9C5DEBAD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2F93DD6-0898-3D47-9AFE-8A9B1730E1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3AE3C6-3324-FF47-970C-3828AE92E3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3460788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4A1D0D-F070-D74E-8375-D92F674DEC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0318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A4979AC-C2B0-7C4B-B0B7-66E881ABF95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717" y="987426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BA813FA-5980-E949-889C-712C4B71854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40318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81DE3C3-CEF5-B84C-895B-A7C1A269AA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D6D311-9106-2E49-95F4-5ED6DBA0ADC5}" type="datetimeFigureOut">
              <a:rPr lang="en-US" smtClean="0"/>
              <a:t>6/6/22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C959415-0307-AE4A-B8B5-55BC576A22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14B36BB-04C7-8945-B0D0-51E86B6944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3AE3C6-3324-FF47-970C-3828AE92E3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6770954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520519-CA7D-8241-A575-4967C6771A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0318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C64B573-0844-7C40-AAB2-82E4DAF10DD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717" y="987426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F81213B-26EF-9440-A336-167A5DE9D0E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40318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C89144A-A1DE-B04E-B1A3-08C250C0C7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D6D311-9106-2E49-95F4-5ED6DBA0ADC5}" type="datetimeFigureOut">
              <a:rPr lang="en-US" smtClean="0"/>
              <a:t>6/6/22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C40169B-B68A-AF4B-A7F1-3EF2620FE4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2C54C5C-BBD5-704E-8C4A-4330AC142B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3AE3C6-3324-FF47-970C-3828AE92E3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5636855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935993-298B-FE4A-BF26-01CAA06139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F8FDFBC-44FA-284E-922F-EDCCA23AC8D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E9E9FEF-BC97-6E49-9FCE-426C039CFE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D6D311-9106-2E49-95F4-5ED6DBA0ADC5}" type="datetimeFigureOut">
              <a:rPr lang="en-US" smtClean="0"/>
              <a:t>6/6/22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4A7BE1C-7731-7E45-A98A-1C114AC307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9C4940A-9B99-4342-8539-E71F6061E9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3AE3C6-3324-FF47-970C-3828AE92E3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0387947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490907D-F119-2940-AFCC-3BFBBB80CF8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027CDE5-8811-194B-9962-7981216108B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6835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EC1E001-D483-F145-AA15-55231080E2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D6D311-9106-2E49-95F4-5ED6DBA0ADC5}" type="datetimeFigureOut">
              <a:rPr lang="en-US" smtClean="0"/>
              <a:t>6/6/22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47D5D6D-0484-654E-A5EF-737638F160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C1D175C-E7D0-2349-B703-51122AB842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3AE3C6-3324-FF47-970C-3828AE92E3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26352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DC28430-FA8D-E14C-B3B5-C59A63B047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45F87B-3609-E948-B47C-125B941DAE5D}" type="datetimeFigureOut">
              <a:rPr lang="en-US" smtClean="0"/>
              <a:t>6/6/22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8058E4F-9D1C-8247-9C15-16BDBA5833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9F7D45E-9671-9F4E-B4FD-D56BE5CF61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0E5067-8306-474D-9F3E-6F6467631E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84664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BE21C3-96BC-CA4E-8F8D-20179D1D8E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0318" y="457200"/>
            <a:ext cx="393276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E9BBB5C-F937-5743-8FF6-2223CAFC5C2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717" y="987426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0C565F3-98C7-F340-A3C4-368DCE01E1C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40318" y="2057400"/>
            <a:ext cx="393276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77D8CE1-4C6C-754A-8902-904FC9F9C6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45F87B-3609-E948-B47C-125B941DAE5D}" type="datetimeFigureOut">
              <a:rPr lang="en-US" smtClean="0"/>
              <a:t>6/6/22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31DCCCC-981B-DF48-97A6-297141DC99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1B2C590-298B-2647-B281-9531CEF45A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0E5067-8306-474D-9F3E-6F6467631E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42409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422684-6761-B240-A0E5-6D4351B77C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0318" y="457200"/>
            <a:ext cx="393276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431E022-2F8B-6342-AE7E-2B1AA71BE13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717" y="987426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221D9AE-2253-944E-83FD-2C684E8BC05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40318" y="2057400"/>
            <a:ext cx="393276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B7373CD-FBFF-994E-9279-D6128FE64A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45F87B-3609-E948-B47C-125B941DAE5D}" type="datetimeFigureOut">
              <a:rPr lang="en-US" smtClean="0"/>
              <a:t>6/6/22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F02DB14-4678-CF40-81DF-DCBEAA5B65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866750D-3739-4B45-931F-AA79389D32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0E5067-8306-474D-9F3E-6F6467631E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02042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jp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3.jp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5.jp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Relationship Id="rId14" Type="http://schemas.openxmlformats.org/officeDocument/2006/relationships/image" Target="../media/image6.jpg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13" Type="http://schemas.openxmlformats.org/officeDocument/2006/relationships/image" Target="../media/image7.jpg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13" Type="http://schemas.openxmlformats.org/officeDocument/2006/relationships/image" Target="../media/image8.jpg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A5C245-B433-414C-AAEB-85ED71EBC6A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45F87B-3609-E948-B47C-125B941DAE5D}" type="datetimeFigureOut">
              <a:rPr lang="en-US" smtClean="0"/>
              <a:t>6/6/22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E63A8F-CB3A-8444-B526-165EA5B7836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5DC980D-F43C-FC4E-A8B9-AA6D0A7C764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0E5067-8306-474D-9F3E-6F6467631E08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 descr="Background pattern&#10;&#10;Description automatically generated">
            <a:extLst>
              <a:ext uri="{FF2B5EF4-FFF2-40B4-BE49-F238E27FC236}">
                <a16:creationId xmlns:a16="http://schemas.microsoft.com/office/drawing/2014/main" id="{B5CC77FD-2D11-7B77-2695-2E316F442F8C}"/>
              </a:ext>
            </a:extLst>
          </p:cNvPr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64910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FD7A1E9-AFEF-2640-A5D3-FD95F1A166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C65D654-A337-2B4B-8342-F0C94634BA9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969386-3895-B345-9CA4-A1F404AB669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4B5A1D-A8F5-D944-B599-5B02D3603DB6}" type="datetimeFigureOut">
              <a:rPr lang="en-US" smtClean="0"/>
              <a:t>6/6/22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9268A3D-2BCF-094C-994A-EC6643E4DF0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3AF84B3-5783-7A46-8D9C-E50423188D5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97BA4C-25E1-BF43-8258-71F500EB5EE0}" type="slidenum">
              <a:rPr lang="en-US" smtClean="0"/>
              <a:t>‹#›</a:t>
            </a:fld>
            <a:endParaRPr lang="en-US"/>
          </a:p>
        </p:txBody>
      </p:sp>
      <p:pic>
        <p:nvPicPr>
          <p:cNvPr id="9" name="Picture 8" descr="Shape, circle&#10;&#10;Description automatically generated">
            <a:extLst>
              <a:ext uri="{FF2B5EF4-FFF2-40B4-BE49-F238E27FC236}">
                <a16:creationId xmlns:a16="http://schemas.microsoft.com/office/drawing/2014/main" id="{6F1519A6-D205-BBF1-BB3C-7559A64EFD2F}"/>
              </a:ext>
            </a:extLst>
          </p:cNvPr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6466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1FC5BFB-65DC-B341-A754-38F1DF9363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D2265C5-5572-CC46-AA81-A51ADFE3F8A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134DB1A-215B-D84E-96B5-4C64EF70897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402EAA-8AF0-2844-A984-CD7F13BCA8E8}" type="datetimeFigureOut">
              <a:rPr lang="en-US" smtClean="0"/>
              <a:t>6/6/22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7544524-7351-B34D-A322-239F034BCB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B94192-EC8E-1944-886B-1DC3B42CF6E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A3B0DD-FDDE-AB40-BBBE-E55B3AF1A82A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 descr="Shape, circle&#10;&#10;Description automatically generated">
            <a:extLst>
              <a:ext uri="{FF2B5EF4-FFF2-40B4-BE49-F238E27FC236}">
                <a16:creationId xmlns:a16="http://schemas.microsoft.com/office/drawing/2014/main" id="{264ABCAE-9BD9-A14F-82A7-B7379D52DD91}"/>
              </a:ext>
            </a:extLst>
          </p:cNvPr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11087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2C0B91A-54E5-324D-8B71-1B3E51FC24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7354C03-6202-D545-9428-F029FDE7010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55F5F94-BB41-6541-910A-22F16AFEF79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AB894C-E416-2042-BC05-DBC0A882990F}" type="datetimeFigureOut">
              <a:rPr lang="en-US" smtClean="0"/>
              <a:t>6/6/22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22AADD4-58C4-1E48-8AA9-7B6B825B196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5C760B0-B503-F64E-A854-A76FBB652A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9D3C85-0DB5-084B-8134-8DB5A6A791A8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 descr="Shape, circle&#10;&#10;Description automatically generated">
            <a:extLst>
              <a:ext uri="{FF2B5EF4-FFF2-40B4-BE49-F238E27FC236}">
                <a16:creationId xmlns:a16="http://schemas.microsoft.com/office/drawing/2014/main" id="{27D52EB5-D656-7543-AF41-FDF76D7DB98C}"/>
              </a:ext>
            </a:extLst>
          </p:cNvPr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9" name="Picture 8" descr="Shape&#10;&#10;Description automatically generated with medium confidence">
            <a:extLst>
              <a:ext uri="{FF2B5EF4-FFF2-40B4-BE49-F238E27FC236}">
                <a16:creationId xmlns:a16="http://schemas.microsoft.com/office/drawing/2014/main" id="{359FAA99-0E1C-636A-A93E-516004ECB848}"/>
              </a:ext>
            </a:extLst>
          </p:cNvPr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04098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47C0164-9AC8-4C49-BF27-9E01E544CA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F8DC315-2F0E-3743-9857-121A8EE27E4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26DEC43-7083-2841-A758-83D5C3E5D97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D0E3A6-3297-FC44-BEE4-CA972895FFAF}" type="datetimeFigureOut">
              <a:rPr lang="en-US" smtClean="0"/>
              <a:t>6/6/22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F2BA57-95B5-BC40-BB62-655FF6AB261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29BBF5B-5D83-AF45-9563-49994A91649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AFDBA0-56D3-0F4F-91E1-C520CEAE95FC}" type="slidenum">
              <a:rPr lang="en-US" smtClean="0"/>
              <a:t>‹#›</a:t>
            </a:fld>
            <a:endParaRPr lang="en-US"/>
          </a:p>
        </p:txBody>
      </p:sp>
      <p:pic>
        <p:nvPicPr>
          <p:cNvPr id="9" name="Picture 8" descr="A picture containing graphical user interface&#10;&#10;Description automatically generated">
            <a:extLst>
              <a:ext uri="{FF2B5EF4-FFF2-40B4-BE49-F238E27FC236}">
                <a16:creationId xmlns:a16="http://schemas.microsoft.com/office/drawing/2014/main" id="{70FAC7AE-03CD-BF72-3008-1E9C82BC6690}"/>
              </a:ext>
            </a:extLst>
          </p:cNvPr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59721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9B4751A-FFE4-E046-9E7C-C3CF77CFE0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EEEC9FF-D0FD-9043-8570-A12015A35F5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2B73B7-7AED-BD4D-9B1A-CC8618BD797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D6D311-9106-2E49-95F4-5ED6DBA0ADC5}" type="datetimeFigureOut">
              <a:rPr lang="en-US" smtClean="0"/>
              <a:t>6/6/22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33544DE-F2AB-8043-ACEA-8DABC8E9403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C37A0E9-88C7-0542-8B30-B2D82AFB60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3AE3C6-3324-FF47-970C-3828AE92E3B6}" type="slidenum">
              <a:rPr lang="en-US" smtClean="0"/>
              <a:t>‹#›</a:t>
            </a:fld>
            <a:endParaRPr lang="en-US"/>
          </a:p>
        </p:txBody>
      </p:sp>
      <p:pic>
        <p:nvPicPr>
          <p:cNvPr id="9" name="Picture 8" descr="Background pattern&#10;&#10;Description automatically generated">
            <a:extLst>
              <a:ext uri="{FF2B5EF4-FFF2-40B4-BE49-F238E27FC236}">
                <a16:creationId xmlns:a16="http://schemas.microsoft.com/office/drawing/2014/main" id="{F0236C13-F95A-7FF0-3F4A-00C963D7A804}"/>
              </a:ext>
            </a:extLst>
          </p:cNvPr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0049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AB0630-F3D8-4F42-A965-C56EFD38137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9A2118B-1B9C-D14F-91AC-BEBE56B951C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3714899"/>
      </p:ext>
    </p:extLst>
  </p:cSld>
  <p:clrMapOvr>
    <a:masterClrMapping/>
  </p:clrMapOvr>
</p:sld>
</file>

<file path=ppt/theme/theme1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ld logo PP" id="{0D4D0919-3A2C-FA4A-81D2-50D18357A1BD}" vid="{3EDC496E-6BEC-1F49-8AB8-B80C617AA4E7}"/>
    </a:ext>
  </a:extLst>
</a:theme>
</file>

<file path=ppt/theme/theme2.xml><?xml version="1.0" encoding="utf-8"?>
<a:theme xmlns:a="http://schemas.openxmlformats.org/drawingml/2006/main" name="3_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4_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5_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2_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Custom Design</Template>
  <TotalTime>5</TotalTime>
  <Words>0</Words>
  <Application>Microsoft Macintosh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6</vt:i4>
      </vt:variant>
      <vt:variant>
        <vt:lpstr>Slide Titles</vt:lpstr>
      </vt:variant>
      <vt:variant>
        <vt:i4>1</vt:i4>
      </vt:variant>
    </vt:vector>
  </HeadingPairs>
  <TitlesOfParts>
    <vt:vector size="10" baseType="lpstr">
      <vt:lpstr>Arial</vt:lpstr>
      <vt:lpstr>Calibri</vt:lpstr>
      <vt:lpstr>Calibri Light</vt:lpstr>
      <vt:lpstr>1_Custom Design</vt:lpstr>
      <vt:lpstr>3_Custom Design</vt:lpstr>
      <vt:lpstr>4_Custom Design</vt:lpstr>
      <vt:lpstr>5_Custom Design</vt:lpstr>
      <vt:lpstr>Custom Design</vt:lpstr>
      <vt:lpstr>2_Custom Design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Sarah Weatherbee</dc:creator>
  <cp:lastModifiedBy>Sarah Weatherbee</cp:lastModifiedBy>
  <cp:revision>3</cp:revision>
  <dcterms:created xsi:type="dcterms:W3CDTF">2022-03-16T19:11:37Z</dcterms:created>
  <dcterms:modified xsi:type="dcterms:W3CDTF">2022-06-06T18:05:37Z</dcterms:modified>
</cp:coreProperties>
</file>